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8" d="100"/>
          <a:sy n="5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781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0620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0620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8193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1286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8658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5464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048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731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262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95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42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91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177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138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4901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332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4A0ED9C-35A7-4C69-9541-812692DD450F}" type="datetimeFigureOut">
              <a:rPr lang="pt-BR" smtClean="0"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94DA71E-71C4-44D4-BC0B-26B6E9909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9505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105A936-E431-4801-8E40-ED4BB2D7D2C4}"/>
              </a:ext>
            </a:extLst>
          </p:cNvPr>
          <p:cNvSpPr txBox="1"/>
          <p:nvPr/>
        </p:nvSpPr>
        <p:spPr>
          <a:xfrm>
            <a:off x="881150" y="781396"/>
            <a:ext cx="1074004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800" b="1" dirty="0"/>
              <a:t>Horários de recesso:</a:t>
            </a:r>
          </a:p>
          <a:p>
            <a:pPr algn="just"/>
            <a:r>
              <a:rPr lang="pt-BR" sz="2800" dirty="0"/>
              <a:t>A secretaria do PPGPSICO e a Coordenação estarão atendendo presencial de segunda a quinta- feira até às 14h (dias 19, 20, 21, e 22), via e-mail no período das 16 às 18h.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Na semana do dia 26 ao dia 30 não haverá expediente- Recesso Ano Novo.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Motivo: Segurança dos servidores.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Atenciosamente;</a:t>
            </a:r>
          </a:p>
          <a:p>
            <a:pPr algn="just"/>
            <a:r>
              <a:rPr lang="pt-BR" sz="2800" dirty="0"/>
              <a:t>CPOS/PSI/FACH</a:t>
            </a:r>
          </a:p>
        </p:txBody>
      </p:sp>
    </p:spTree>
    <p:extLst>
      <p:ext uri="{BB962C8B-B14F-4D97-AF65-F5344CB8AC3E}">
        <p14:creationId xmlns:p14="http://schemas.microsoft.com/office/powerpoint/2010/main" val="3868363436"/>
      </p:ext>
    </p:extLst>
  </p:cSld>
  <p:clrMapOvr>
    <a:masterClrMapping/>
  </p:clrMapOvr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</TotalTime>
  <Words>70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Fatia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Rosely dos Santos Madruga</dc:creator>
  <cp:lastModifiedBy>Rosely dos Santos Madruga</cp:lastModifiedBy>
  <cp:revision>1</cp:revision>
  <dcterms:created xsi:type="dcterms:W3CDTF">2022-12-19T18:08:47Z</dcterms:created>
  <dcterms:modified xsi:type="dcterms:W3CDTF">2022-12-19T18:13:54Z</dcterms:modified>
</cp:coreProperties>
</file>